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9" y="-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A9A9-5EBD-49FE-845A-06402D833458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2B3F-40F1-4EE6-AA4B-FABD11AEDF6A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303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A9A9-5EBD-49FE-845A-06402D833458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2B3F-40F1-4EE6-AA4B-FABD11AED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851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A9A9-5EBD-49FE-845A-06402D833458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2B3F-40F1-4EE6-AA4B-FABD11AED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226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A9A9-5EBD-49FE-845A-06402D833458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2B3F-40F1-4EE6-AA4B-FABD11AEDF6A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2634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A9A9-5EBD-49FE-845A-06402D833458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2B3F-40F1-4EE6-AA4B-FABD11AED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885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A9A9-5EBD-49FE-845A-06402D833458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2B3F-40F1-4EE6-AA4B-FABD11AEDF6A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2910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A9A9-5EBD-49FE-845A-06402D833458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2B3F-40F1-4EE6-AA4B-FABD11AED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240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A9A9-5EBD-49FE-845A-06402D833458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2B3F-40F1-4EE6-AA4B-FABD11AED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544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A9A9-5EBD-49FE-845A-06402D833458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2B3F-40F1-4EE6-AA4B-FABD11AED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17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A9A9-5EBD-49FE-845A-06402D833458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2B3F-40F1-4EE6-AA4B-FABD11AED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722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A9A9-5EBD-49FE-845A-06402D833458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2B3F-40F1-4EE6-AA4B-FABD11AED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949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A9A9-5EBD-49FE-845A-06402D833458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2B3F-40F1-4EE6-AA4B-FABD11AED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293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A9A9-5EBD-49FE-845A-06402D833458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2B3F-40F1-4EE6-AA4B-FABD11AED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770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A9A9-5EBD-49FE-845A-06402D833458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2B3F-40F1-4EE6-AA4B-FABD11AED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677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A9A9-5EBD-49FE-845A-06402D833458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2B3F-40F1-4EE6-AA4B-FABD11AED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563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A9A9-5EBD-49FE-845A-06402D833458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2B3F-40F1-4EE6-AA4B-FABD11AED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703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A9A9-5EBD-49FE-845A-06402D833458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2B3F-40F1-4EE6-AA4B-FABD11AED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69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573A9A9-5EBD-49FE-845A-06402D833458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7052B3F-40F1-4EE6-AA4B-FABD11AED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1547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5674C-A67A-4D3D-9E3A-D74AFF918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programming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6043E1-60F7-461B-A5CB-67C9515EDE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python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6807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E4ACD-4091-4DB2-9C43-6B8D6DEF8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9336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23C54-0A84-4AE7-AAC7-32641F4F6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118865"/>
            <a:ext cx="7611537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34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5610-689D-43CF-925A-97EEFEEA6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Reassigning variables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F020D-FB2A-4E76-91BC-121ECD836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C3D49-CCEB-48F0-92D7-33AD59916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685800"/>
            <a:ext cx="8534400" cy="376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01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DA2BFB-4970-40DF-9FB1-7287174BE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17" y="613807"/>
            <a:ext cx="9227127" cy="562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95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50B9-DB1A-4343-A487-846125C6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variable assignment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A0D0C-7624-4119-B411-981C29D82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227" y="465221"/>
            <a:ext cx="8534401" cy="4250131"/>
          </a:xfrm>
        </p:spPr>
      </p:pic>
    </p:spTree>
    <p:extLst>
      <p:ext uri="{BB962C8B-B14F-4D97-AF65-F5344CB8AC3E}">
        <p14:creationId xmlns:p14="http://schemas.microsoft.com/office/powerpoint/2010/main" val="243157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512BBF-22AD-4624-BC5F-4588DD19E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22" y="1773382"/>
            <a:ext cx="1040384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83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43C7C-5187-4E5D-9820-809F5CC30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1304628"/>
            <a:ext cx="7535327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24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18B9A-B255-4917-B29A-418AEDA5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data types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A19371-0247-4D18-A350-E625CFA4E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946" y="685800"/>
            <a:ext cx="5892934" cy="3614738"/>
          </a:xfrm>
        </p:spPr>
      </p:pic>
    </p:spTree>
    <p:extLst>
      <p:ext uri="{BB962C8B-B14F-4D97-AF65-F5344CB8AC3E}">
        <p14:creationId xmlns:p14="http://schemas.microsoft.com/office/powerpoint/2010/main" val="3080425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2690E-2C25-4E7F-B39A-D2A71D66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649" y="1136074"/>
            <a:ext cx="8361329" cy="39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97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85C68A-25B6-470F-82AA-EDD82E9AA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15" y="1185549"/>
            <a:ext cx="7478169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5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DB79E1-2603-4E07-A0AE-AB70E2499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1047417"/>
            <a:ext cx="7192379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39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396D2B-C734-46D5-A7F7-4B88EF948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63" y="1223654"/>
            <a:ext cx="7154273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1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DDD7B-3620-4533-8BBE-2550B3C5E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conversion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A6338B-DF1A-4E48-9D77-DA78B02A1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750" y="930851"/>
            <a:ext cx="6087325" cy="3124636"/>
          </a:xfrm>
        </p:spPr>
      </p:pic>
    </p:spTree>
    <p:extLst>
      <p:ext uri="{BB962C8B-B14F-4D97-AF65-F5344CB8AC3E}">
        <p14:creationId xmlns:p14="http://schemas.microsoft.com/office/powerpoint/2010/main" val="968236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D78773-BFDB-461A-B147-001628AEB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1133154"/>
            <a:ext cx="7078063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14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16A29D-4BE3-4BA3-9629-129C0ED0D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0" y="532584"/>
            <a:ext cx="7880504" cy="506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7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10B6A-8143-40E0-877C-9A4FBD04D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1209365"/>
            <a:ext cx="7173326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1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E11FFD-9AD1-4B97-B1BC-F78724A3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153" y="1357023"/>
            <a:ext cx="6763694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70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D8714-F361-4F8C-A08C-A85B12BD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626" y="2061971"/>
            <a:ext cx="6782747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10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1873C-69A8-4F3A-BCCA-E48FAE782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casting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C32D94-F6CC-44D0-ADFE-1BFA5A908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279" y="685800"/>
            <a:ext cx="6058267" cy="3614738"/>
          </a:xfrm>
        </p:spPr>
      </p:pic>
    </p:spTree>
    <p:extLst>
      <p:ext uri="{BB962C8B-B14F-4D97-AF65-F5344CB8AC3E}">
        <p14:creationId xmlns:p14="http://schemas.microsoft.com/office/powerpoint/2010/main" val="1813352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BB491-D74C-43A5-B519-2FA0D758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3656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3E5F-1BFD-4DBF-9476-9FB4A674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439266"/>
            <a:ext cx="8534400" cy="867265"/>
          </a:xfrm>
        </p:spPr>
        <p:txBody>
          <a:bodyPr/>
          <a:lstStyle/>
          <a:p>
            <a:r>
              <a:rPr lang="en-US" dirty="0"/>
              <a:t>What are functions?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B06D7C-3470-4DD1-ACC3-792668D42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646" y="551469"/>
            <a:ext cx="7889216" cy="4784102"/>
          </a:xfrm>
        </p:spPr>
      </p:pic>
    </p:spTree>
    <p:extLst>
      <p:ext uri="{BB962C8B-B14F-4D97-AF65-F5344CB8AC3E}">
        <p14:creationId xmlns:p14="http://schemas.microsoft.com/office/powerpoint/2010/main" val="360797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3236E-DB88-4D90-9E0A-0E10FFA44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74" y="1142681"/>
            <a:ext cx="7182852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49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37AA54-59F8-446D-86C1-47FB93ABC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995" y="1166497"/>
            <a:ext cx="7240010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19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48BE-A3A1-44A0-9905-B5D191F2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Print() in python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F4FA5E-24A6-4824-A332-0FB66D557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644" y="685800"/>
            <a:ext cx="5191537" cy="3614738"/>
          </a:xfrm>
        </p:spPr>
      </p:pic>
    </p:spTree>
    <p:extLst>
      <p:ext uri="{BB962C8B-B14F-4D97-AF65-F5344CB8AC3E}">
        <p14:creationId xmlns:p14="http://schemas.microsoft.com/office/powerpoint/2010/main" val="2576780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C01A33-CA80-4D58-8A6B-FE3652792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152" y="1252233"/>
            <a:ext cx="7487695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61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AD4C77-6DEE-4611-BA5A-96158C31A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2133419"/>
            <a:ext cx="7001852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68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DF92-785E-4888-9290-9D6684111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 using print()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8FFD3D-0BBB-4186-9F55-F5F1F7B88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513" y="1326193"/>
            <a:ext cx="7525800" cy="2333951"/>
          </a:xfrm>
        </p:spPr>
      </p:pic>
    </p:spTree>
    <p:extLst>
      <p:ext uri="{BB962C8B-B14F-4D97-AF65-F5344CB8AC3E}">
        <p14:creationId xmlns:p14="http://schemas.microsoft.com/office/powerpoint/2010/main" val="1439390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59D7E-0C35-452D-A438-5731AF51B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21" y="1923840"/>
            <a:ext cx="7582958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5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DE6C-53DF-423D-90E7-D22287DC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 with type </a:t>
            </a:r>
            <a:r>
              <a:rPr lang="en-US" dirty="0" err="1"/>
              <a:t>caSting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9E267-0A70-4B87-82C7-CF8B42887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171" y="883219"/>
            <a:ext cx="6868484" cy="3219899"/>
          </a:xfrm>
        </p:spPr>
      </p:pic>
    </p:spTree>
    <p:extLst>
      <p:ext uri="{BB962C8B-B14F-4D97-AF65-F5344CB8AC3E}">
        <p14:creationId xmlns:p14="http://schemas.microsoft.com/office/powerpoint/2010/main" val="3794069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C1251-769B-4EDD-9F88-F1E527304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operators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6534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E41257-2900-48DF-896E-F7771009C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90" y="1647576"/>
            <a:ext cx="6773220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21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5E678-97F9-4191-9699-BCEBF9DC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1590418"/>
            <a:ext cx="6754168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2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1BB821-0E04-456C-944C-F9E081D0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47" y="995023"/>
            <a:ext cx="7201905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805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6F459-34D0-49FA-9144-4F7AA128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DAFAA0-657D-4DFA-8800-8CCCC71B8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578" y="685800"/>
            <a:ext cx="6287670" cy="3614738"/>
          </a:xfrm>
        </p:spPr>
      </p:pic>
    </p:spTree>
    <p:extLst>
      <p:ext uri="{BB962C8B-B14F-4D97-AF65-F5344CB8AC3E}">
        <p14:creationId xmlns:p14="http://schemas.microsoft.com/office/powerpoint/2010/main" val="1670825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AF55B3-640B-482E-ADCE-CD18A34FE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179" y="1404655"/>
            <a:ext cx="7287642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98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141E1-C0D2-4982-A524-60F1E9E8C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B1EFA6-9393-45CA-B3C5-D8A45DD50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0499" y="685800"/>
            <a:ext cx="5581827" cy="3614738"/>
          </a:xfrm>
        </p:spPr>
      </p:pic>
    </p:spTree>
    <p:extLst>
      <p:ext uri="{BB962C8B-B14F-4D97-AF65-F5344CB8AC3E}">
        <p14:creationId xmlns:p14="http://schemas.microsoft.com/office/powerpoint/2010/main" val="3111686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88D47-61D9-4950-BE8B-59902C19C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258" y="1299865"/>
            <a:ext cx="6325483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61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E1D81-CABA-467B-9027-94CCE79C5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1228418"/>
            <a:ext cx="6954220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72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C0F75-F2D8-4D81-849F-D1088240C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58" y="1833340"/>
            <a:ext cx="6687483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71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061EE3-8787-440C-BF3C-CA7614F35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1395128"/>
            <a:ext cx="7030431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6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7B0AEF-22A5-4EB8-9020-205BC9840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1385602"/>
            <a:ext cx="6906589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05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96501-93E9-4BAC-987B-3D2892A1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1471339"/>
            <a:ext cx="6878010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90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404FD-D555-420D-946C-24FD892BA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1471339"/>
            <a:ext cx="6897063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90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4BBEF-BD1B-4E39-9B73-8592BD694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15" y="1137918"/>
            <a:ext cx="7478169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745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FA3365-7419-4716-8B6E-EA1C14A0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1695208"/>
            <a:ext cx="6744641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85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717A93-974A-438F-8CD8-B567DC4C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16" y="1647576"/>
            <a:ext cx="6392167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73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0A9D-F0B1-403A-8288-62D1C59F3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variable assignment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3AC818-15BE-468C-A6F7-26460682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776" y="1202351"/>
            <a:ext cx="6973273" cy="2581635"/>
          </a:xfrm>
        </p:spPr>
      </p:pic>
    </p:spTree>
    <p:extLst>
      <p:ext uri="{BB962C8B-B14F-4D97-AF65-F5344CB8AC3E}">
        <p14:creationId xmlns:p14="http://schemas.microsoft.com/office/powerpoint/2010/main" val="4116259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C8716-56DF-4A15-AA0E-EF5FA92C3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73" y="561321"/>
            <a:ext cx="8216418" cy="51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03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5E2D9-ACB3-4B27-94EF-42F3BBF7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8" y="1330036"/>
            <a:ext cx="11088185" cy="398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76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AFC3-E9BF-450B-935A-231BE1B8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operators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A62C0D-33C8-4B8D-A533-49750D7F5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469" y="695036"/>
            <a:ext cx="6433887" cy="3614738"/>
          </a:xfrm>
        </p:spPr>
      </p:pic>
    </p:spTree>
    <p:extLst>
      <p:ext uri="{BB962C8B-B14F-4D97-AF65-F5344CB8AC3E}">
        <p14:creationId xmlns:p14="http://schemas.microsoft.com/office/powerpoint/2010/main" val="4144418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907BE-1BE2-4599-99EC-EB9F038AB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53" y="461817"/>
            <a:ext cx="7098901" cy="472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68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DFCE9-09E8-44F8-80C2-A4983E6A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4952B5-658B-456A-BB4E-2BBF163C6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436" y="685800"/>
            <a:ext cx="6509954" cy="3614738"/>
          </a:xfrm>
        </p:spPr>
      </p:pic>
    </p:spTree>
    <p:extLst>
      <p:ext uri="{BB962C8B-B14F-4D97-AF65-F5344CB8AC3E}">
        <p14:creationId xmlns:p14="http://schemas.microsoft.com/office/powerpoint/2010/main" val="25846752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F125C8-490B-4EE7-97BD-82DB92E32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1204602"/>
            <a:ext cx="7106642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13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05291-BA48-4275-A4B0-D9E0ADA71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05" y="1185549"/>
            <a:ext cx="7449590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75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EB4EF7-E638-4C17-8176-AAA7E995F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190312"/>
            <a:ext cx="7411484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3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59DBB7-F776-4B7B-937C-9B7D1E84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943" y="1347497"/>
            <a:ext cx="6192114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620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CFC0-3E43-465C-A58E-30331AF7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Membership operators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068CAD-A70D-45FB-BC8F-CCD5F7592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338" y="685800"/>
            <a:ext cx="5726150" cy="3614738"/>
          </a:xfrm>
        </p:spPr>
      </p:pic>
    </p:spTree>
    <p:extLst>
      <p:ext uri="{BB962C8B-B14F-4D97-AF65-F5344CB8AC3E}">
        <p14:creationId xmlns:p14="http://schemas.microsoft.com/office/powerpoint/2010/main" val="3806244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AFE45F-ABAA-40C1-9C5D-7688542D0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4" y="1409418"/>
            <a:ext cx="6849431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203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1DEF5-3AE7-4354-AA99-336363908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417" y="1347497"/>
            <a:ext cx="5487166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59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DBC4-000F-439A-BB85-1A2AD707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bitwise operators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C37460-F0EC-4AEE-9958-F32C0F0A8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920" y="685800"/>
            <a:ext cx="7462986" cy="3614738"/>
          </a:xfrm>
        </p:spPr>
      </p:pic>
    </p:spTree>
    <p:extLst>
      <p:ext uri="{BB962C8B-B14F-4D97-AF65-F5344CB8AC3E}">
        <p14:creationId xmlns:p14="http://schemas.microsoft.com/office/powerpoint/2010/main" val="3495084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DEC555-5423-434F-B663-17F33D8F1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1971471"/>
            <a:ext cx="7316221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130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B97A81-C144-4CE3-BE31-CFD9A728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837" y="1299865"/>
            <a:ext cx="7354326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241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315C-C0FE-4A2D-97B3-EA69E9C5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assignment operators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0B6FB5-89F8-4566-91F4-D3E5982B9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39" y="-51183"/>
            <a:ext cx="11183322" cy="6960365"/>
          </a:xfrm>
        </p:spPr>
      </p:pic>
    </p:spTree>
    <p:extLst>
      <p:ext uri="{BB962C8B-B14F-4D97-AF65-F5344CB8AC3E}">
        <p14:creationId xmlns:p14="http://schemas.microsoft.com/office/powerpoint/2010/main" val="816852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27D4-9D5A-4EEB-BE62-F668BD00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flow controls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8500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AADF3D-EA4F-437D-971A-DD490AE54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1323681"/>
            <a:ext cx="7563906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7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07DA08-7FE6-4EB5-A36E-8D63B36B6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42" y="1118865"/>
            <a:ext cx="7278116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96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79A8-8A4C-4164-BC3F-BA4EFE3D4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8848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4DCE4-387F-4867-BBFE-6CD90ED9E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A6DC07-1B27-4483-AED9-3B559A33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856" y="685800"/>
            <a:ext cx="6083113" cy="3614738"/>
          </a:xfrm>
        </p:spPr>
      </p:pic>
    </p:spTree>
    <p:extLst>
      <p:ext uri="{BB962C8B-B14F-4D97-AF65-F5344CB8AC3E}">
        <p14:creationId xmlns:p14="http://schemas.microsoft.com/office/powerpoint/2010/main" val="12901945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2A5CD-94DB-4B6A-971C-F9461AD1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84" y="1109339"/>
            <a:ext cx="7392432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042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9BF6-6E0F-4C44-8E41-C2443359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If-else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87B89-1EB1-4E7A-A9C4-6E036391E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870" y="685800"/>
            <a:ext cx="5533086" cy="3614738"/>
          </a:xfrm>
        </p:spPr>
      </p:pic>
    </p:spTree>
    <p:extLst>
      <p:ext uri="{BB962C8B-B14F-4D97-AF65-F5344CB8AC3E}">
        <p14:creationId xmlns:p14="http://schemas.microsoft.com/office/powerpoint/2010/main" val="23613359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C0453F-22A9-4249-98CD-A41995658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1095049"/>
            <a:ext cx="7106642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284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0BF0-6483-4288-92F2-AD4FAF9F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elif</a:t>
            </a:r>
            <a:r>
              <a:rPr lang="en-US" dirty="0"/>
              <a:t> else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59B407-679C-43F5-8443-32DE98ED3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247" y="685800"/>
            <a:ext cx="6704332" cy="3614738"/>
          </a:xfrm>
        </p:spPr>
      </p:pic>
    </p:spTree>
    <p:extLst>
      <p:ext uri="{BB962C8B-B14F-4D97-AF65-F5344CB8AC3E}">
        <p14:creationId xmlns:p14="http://schemas.microsoft.com/office/powerpoint/2010/main" val="17203347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BE698-B944-4131-B214-0E7502CE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90" y="1272618"/>
            <a:ext cx="9736740" cy="40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443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4A808-15CB-49D4-ABB0-07D42FEF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if else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B4787-3DF0-44A6-8604-6936116D7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085" y="685800"/>
            <a:ext cx="5986655" cy="3614738"/>
          </a:xfrm>
        </p:spPr>
      </p:pic>
    </p:spTree>
    <p:extLst>
      <p:ext uri="{BB962C8B-B14F-4D97-AF65-F5344CB8AC3E}">
        <p14:creationId xmlns:p14="http://schemas.microsoft.com/office/powerpoint/2010/main" val="39836175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74DF4-C18D-4EEF-8BAD-417705D1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361786"/>
            <a:ext cx="6992326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489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DCD96-55A9-403F-9FD3-ED059C291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1695208"/>
            <a:ext cx="7001852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9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6C1B6B-2E0D-40C3-B832-CA2396708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995" y="1347497"/>
            <a:ext cx="724001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163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28C5-834E-4CBF-B915-CFEC260B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95135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5AA0-2359-41AB-8B01-23A35865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CC495D-43FF-4869-AF8B-F7A689DFB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694" y="685800"/>
            <a:ext cx="5555437" cy="3614738"/>
          </a:xfrm>
        </p:spPr>
      </p:pic>
    </p:spTree>
    <p:extLst>
      <p:ext uri="{BB962C8B-B14F-4D97-AF65-F5344CB8AC3E}">
        <p14:creationId xmlns:p14="http://schemas.microsoft.com/office/powerpoint/2010/main" val="1201259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5CEDA-53E6-48D7-AD73-A564273A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357023"/>
            <a:ext cx="6992326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436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4C24-EC14-4409-AF95-3796FFD6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67C1EA-24DC-4705-B7E6-661302022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643" y="685800"/>
            <a:ext cx="6523539" cy="3614738"/>
          </a:xfrm>
        </p:spPr>
      </p:pic>
    </p:spTree>
    <p:extLst>
      <p:ext uri="{BB962C8B-B14F-4D97-AF65-F5344CB8AC3E}">
        <p14:creationId xmlns:p14="http://schemas.microsoft.com/office/powerpoint/2010/main" val="6069395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638D6-827F-427E-AE0B-287A59AE4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94" y="1604708"/>
            <a:ext cx="7602011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106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84A9AB-7D94-4690-9BD2-702407D45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94" y="1900024"/>
            <a:ext cx="7602011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998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B265-00C0-47C7-9911-9D3C50DDB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out with break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777191-196B-44EC-BB2E-B41ECA9EA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394" y="685800"/>
            <a:ext cx="6386037" cy="3614738"/>
          </a:xfrm>
        </p:spPr>
      </p:pic>
    </p:spTree>
    <p:extLst>
      <p:ext uri="{BB962C8B-B14F-4D97-AF65-F5344CB8AC3E}">
        <p14:creationId xmlns:p14="http://schemas.microsoft.com/office/powerpoint/2010/main" val="21223594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2304E-5EF8-4896-B8B7-A7BDE41D9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81" y="1571366"/>
            <a:ext cx="8245424" cy="423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136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CBA1B-F22D-4C0E-9BC7-F573D984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loop step with continue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FD8890-9651-4DD8-AB01-AE662595E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9459" y="685800"/>
            <a:ext cx="6163907" cy="3614738"/>
          </a:xfrm>
        </p:spPr>
      </p:pic>
    </p:spTree>
    <p:extLst>
      <p:ext uri="{BB962C8B-B14F-4D97-AF65-F5344CB8AC3E}">
        <p14:creationId xmlns:p14="http://schemas.microsoft.com/office/powerpoint/2010/main" val="26021213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BF9636-94EE-43E3-B174-37A21A549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179" y="1609471"/>
            <a:ext cx="7287642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3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52FC9-1F82-402D-ACA8-694516BB9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1166497"/>
            <a:ext cx="753532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867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C4F6C-F3B8-4E60-9C60-90E9AAD5E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1366549"/>
            <a:ext cx="7106642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913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19789-93A4-4F23-A901-2F0774FA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0" y="1080760"/>
            <a:ext cx="7344800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5990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369</TotalTime>
  <Words>90</Words>
  <Application>Microsoft Office PowerPoint</Application>
  <PresentationFormat>Widescreen</PresentationFormat>
  <Paragraphs>33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4" baseType="lpstr">
      <vt:lpstr>Century Gothic</vt:lpstr>
      <vt:lpstr>Wingdings 3</vt:lpstr>
      <vt:lpstr>Slice</vt:lpstr>
      <vt:lpstr>Python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variables</vt:lpstr>
      <vt:lpstr>PowerPoint Presentation</vt:lpstr>
      <vt:lpstr>Reassigning variables</vt:lpstr>
      <vt:lpstr>PowerPoint Presentation</vt:lpstr>
      <vt:lpstr>Multiple variable assignment</vt:lpstr>
      <vt:lpstr>PowerPoint Presentation</vt:lpstr>
      <vt:lpstr>PowerPoint Presentation</vt:lpstr>
      <vt:lpstr>Important data types</vt:lpstr>
      <vt:lpstr>PowerPoint Presentation</vt:lpstr>
      <vt:lpstr>PowerPoint Presentation</vt:lpstr>
      <vt:lpstr>PowerPoint Presentation</vt:lpstr>
      <vt:lpstr>Data type conversion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 casting</vt:lpstr>
      <vt:lpstr>functions</vt:lpstr>
      <vt:lpstr>What are functions?</vt:lpstr>
      <vt:lpstr>PowerPoint Presentation</vt:lpstr>
      <vt:lpstr>Print() in python</vt:lpstr>
      <vt:lpstr>PowerPoint Presentation</vt:lpstr>
      <vt:lpstr>PowerPoint Presentation</vt:lpstr>
      <vt:lpstr>Concatenation using print()</vt:lpstr>
      <vt:lpstr>PowerPoint Presentation</vt:lpstr>
      <vt:lpstr>Concatenation with type caSting</vt:lpstr>
      <vt:lpstr>Python operators</vt:lpstr>
      <vt:lpstr>PowerPoint Presentation</vt:lpstr>
      <vt:lpstr>PowerPoint Presentation</vt:lpstr>
      <vt:lpstr>Arithmetic operators</vt:lpstr>
      <vt:lpstr>PowerPoint Presentation</vt:lpstr>
      <vt:lpstr>Arithmetic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Runtime variable assignment</vt:lpstr>
      <vt:lpstr>PowerPoint Presentation</vt:lpstr>
      <vt:lpstr>PowerPoint Presentation</vt:lpstr>
      <vt:lpstr>Relational operators</vt:lpstr>
      <vt:lpstr>PowerPoint Presentation</vt:lpstr>
      <vt:lpstr>Logical operators</vt:lpstr>
      <vt:lpstr>PowerPoint Presentation</vt:lpstr>
      <vt:lpstr>PowerPoint Presentation</vt:lpstr>
      <vt:lpstr>PowerPoint Presentation</vt:lpstr>
      <vt:lpstr>Membership operators</vt:lpstr>
      <vt:lpstr>PowerPoint Presentation</vt:lpstr>
      <vt:lpstr>PowerPoint Presentation</vt:lpstr>
      <vt:lpstr>Some bitwise operators</vt:lpstr>
      <vt:lpstr>PowerPoint Presentation</vt:lpstr>
      <vt:lpstr>PowerPoint Presentation</vt:lpstr>
      <vt:lpstr>More assignment operators</vt:lpstr>
      <vt:lpstr>Python flow controls</vt:lpstr>
      <vt:lpstr>PowerPoint Presentation</vt:lpstr>
      <vt:lpstr>Conditional statements</vt:lpstr>
      <vt:lpstr>If statement</vt:lpstr>
      <vt:lpstr>PowerPoint Presentation</vt:lpstr>
      <vt:lpstr>If-else statement</vt:lpstr>
      <vt:lpstr>PowerPoint Presentation</vt:lpstr>
      <vt:lpstr>If elif else statement</vt:lpstr>
      <vt:lpstr>PowerPoint Presentation</vt:lpstr>
      <vt:lpstr>Nested if else statement</vt:lpstr>
      <vt:lpstr>PowerPoint Presentation</vt:lpstr>
      <vt:lpstr>PowerPoint Presentation</vt:lpstr>
      <vt:lpstr>loops</vt:lpstr>
      <vt:lpstr>While loop</vt:lpstr>
      <vt:lpstr>PowerPoint Presentation</vt:lpstr>
      <vt:lpstr>For loop</vt:lpstr>
      <vt:lpstr>PowerPoint Presentation</vt:lpstr>
      <vt:lpstr>PowerPoint Presentation</vt:lpstr>
      <vt:lpstr>Getting out with break statement</vt:lpstr>
      <vt:lpstr>PowerPoint Presentation</vt:lpstr>
      <vt:lpstr>Skip loop step with continue statement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dc:creator>Prema latha</dc:creator>
  <cp:lastModifiedBy>PL T</cp:lastModifiedBy>
  <cp:revision>6</cp:revision>
  <dcterms:created xsi:type="dcterms:W3CDTF">2021-11-05T15:43:13Z</dcterms:created>
  <dcterms:modified xsi:type="dcterms:W3CDTF">2024-03-17T08:33:46Z</dcterms:modified>
</cp:coreProperties>
</file>